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4" r:id="rId3"/>
    <p:sldId id="271" r:id="rId4"/>
    <p:sldId id="273" r:id="rId5"/>
    <p:sldId id="259" r:id="rId6"/>
    <p:sldId id="260" r:id="rId7"/>
    <p:sldId id="261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19" autoAdjust="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 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 </a:t>
            </a:r>
            <a:r>
              <a:rPr lang="bn-IN" baseline="0" dirty="0"/>
              <a:t>উল</a:t>
            </a:r>
            <a:r>
              <a:rPr lang="en-US" baseline="0" dirty="0" err="1"/>
              <a:t>্লেখিত</a:t>
            </a:r>
            <a:r>
              <a:rPr lang="en-US" baseline="0" dirty="0"/>
              <a:t> </a:t>
            </a:r>
            <a:r>
              <a:rPr lang="en-US" baseline="0" dirty="0" err="1"/>
              <a:t>এজাতীয়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 </a:t>
            </a:r>
            <a:r>
              <a:rPr lang="en-US" dirty="0" err="1"/>
              <a:t>পাঠশিরোনাম</a:t>
            </a:r>
            <a:r>
              <a:rPr lang="bn-IN" dirty="0"/>
              <a:t> বের করার চেষ্টা</a:t>
            </a:r>
            <a:r>
              <a:rPr lang="bn-IN" baseline="0" dirty="0"/>
              <a:t> করতে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 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উদ্ভিদ</a:t>
            </a:r>
            <a:r>
              <a:rPr lang="bn-IN" baseline="0" dirty="0"/>
              <a:t> নিজের খাদ্য নিজে তৈরি করতে পারে  প্রাণী কি তা পারে দেখানোর জন্য এই ছবি।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বাস্তুতন্ত্রকে</a:t>
            </a:r>
            <a:r>
              <a:rPr lang="bn-IN" baseline="0" dirty="0"/>
              <a:t> কার্যকরী রাখার জন্য যে সকল জীব ভূমিকা রাখে তাদের তিনটির মধ্যে খাদ্য শিকলের মাধ্যমে দুটি যেমন  </a:t>
            </a:r>
            <a:r>
              <a:rPr lang="bn-IN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ও খাদক দেখানো</a:t>
            </a:r>
            <a:r>
              <a:rPr lang="bn-IN" sz="1200" baseline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 । যা খাদ্য শিকল গঠন করে । </a:t>
            </a:r>
            <a:r>
              <a:rPr lang="bn-IN" sz="1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IN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স্থানান্তর হচ্ছে তা দেখানোর</a:t>
            </a:r>
            <a:r>
              <a:rPr lang="bn-IN" sz="1200" baseline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চেষ্টা মাত্র।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বাস্তুতন্ত্রকে</a:t>
            </a:r>
            <a:r>
              <a:rPr lang="bn-IN" baseline="0" dirty="0"/>
              <a:t> কার্যকরী রাখার জন্য যে সকল জীব ভূমিকা রাখে তাদের তিনটির মধ্যে খাদ্য শিকলের মাধ্যমে দুটি যেমন  </a:t>
            </a:r>
            <a:r>
              <a:rPr lang="bn-IN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ও খাদক দেখানো</a:t>
            </a:r>
            <a:r>
              <a:rPr lang="bn-IN" sz="1200" baseline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 । যা খাদ্য শিকল গঠন করে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511" y="784152"/>
            <a:ext cx="8698889" cy="59214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33800" y="6096000"/>
            <a:ext cx="4648200" cy="523220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খাদ্যশৃঙ্খল পরস্পর সম্পর্কযুক্ত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06180"/>
            <a:ext cx="2514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514600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খাদ্যজাল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77225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3400" y="5943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খাদ্যশৃঙ্খলগুলো উল্লেখ করে খাদ্যজাল তৈ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কর।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28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9540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নিচের কোন খাদ্যশৃঙ্খলটি সঠিক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905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        ছোট মাছ       জুয়োপ্লাঙ্কটন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590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শামুক        মাছ        ক্ষুদিপানা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05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ফল         পতঙ্গ        পাখি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343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457200" cy="3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43800" y="4267200"/>
            <a:ext cx="41910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00200" y="388461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00400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64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600" y="4444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ঘাস        কচ্ছপ         ছোট মাছ        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766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4340" y="5106591"/>
            <a:ext cx="383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ফাইটোপ্লাঙ্কটন কী?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" y="583327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 খাদ্যজাল কী ? উদাহরণ দাও।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291703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7543800" cy="64698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বনভূমির বাস্তুতন্ত্রের ভিত্তিতে খাদ্যজালের প্রবাহ চিত্র আঁক ।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B\Downloads\sundarban_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90750"/>
            <a:ext cx="8724900" cy="3143250"/>
          </a:xfrm>
          <a:prstGeom prst="rect">
            <a:avLst/>
          </a:prstGeom>
          <a:noFill/>
        </p:spPr>
      </p:pic>
      <p:pic>
        <p:nvPicPr>
          <p:cNvPr id="1027" name="Picture 3" descr="C:\Users\PB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8918" y="361950"/>
            <a:ext cx="3068456" cy="1828800"/>
          </a:xfrm>
          <a:prstGeom prst="rect">
            <a:avLst/>
          </a:prstGeom>
          <a:noFill/>
        </p:spPr>
      </p:pic>
      <p:pic>
        <p:nvPicPr>
          <p:cNvPr id="1028" name="Picture 4" descr="C:\Users\PB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0050"/>
            <a:ext cx="2552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00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জু-প্লাঙ্কটন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1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1213"/>
            <a:ext cx="4267200" cy="5933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35814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</a:t>
            </a:r>
            <a:r>
              <a:rPr lang="bn-IN" sz="3200">
                <a:latin typeface="Nikosh" pitchFamily="2" charset="0"/>
                <a:cs typeface="Nikosh" pitchFamily="2" charset="0"/>
              </a:rPr>
              <a:t>, কুমিল্লা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381000"/>
            <a:ext cx="8783782" cy="603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4309" y="6858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3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71590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বিদ্যালয়,খিলগাঁও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2841"/>
            <a:ext cx="1968345" cy="2323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5900" y="2531614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8780"/>
            <a:ext cx="7696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বলতে পার কোন প্রাণী কোন ধরনের খাদ্য খেয়ে বেঁচে আছে?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" y="838200"/>
            <a:ext cx="9095293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7160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জলে ভাসমান উদ্ভিদ উৎস থেকে শুরু করে প্রাণীগুলো একে অন্যকে খেয়ে বেঁচে আছে।   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PB\Downloads\sundarbans_d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350"/>
            <a:ext cx="8763000" cy="6572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914400"/>
            <a:ext cx="385714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 ও খাদ্যজাল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76199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828800"/>
            <a:ext cx="815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2।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প্রকার বাস্তুতন্ত্রে বিভিন্ন প্রকার খাদ্য শিকল উদাহরণসহ ব্যাখ্যা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খাদ্যজাল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33400"/>
            <a:ext cx="2133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828800"/>
            <a:ext cx="6477000" cy="3886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581400"/>
            <a:ext cx="114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419600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038600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5181601"/>
            <a:ext cx="1143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914400"/>
            <a:ext cx="3886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228600"/>
            <a:ext cx="3886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শক্তির উৎস কোথায়?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PB\Downloads\Grasshop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990600"/>
            <a:ext cx="3352800" cy="2691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2667000" y="2057400"/>
            <a:ext cx="3124200" cy="1219200"/>
            <a:chOff x="3450798" y="2209800"/>
            <a:chExt cx="3124200" cy="1219200"/>
          </a:xfrm>
        </p:grpSpPr>
        <p:sp>
          <p:nvSpPr>
            <p:cNvPr id="19" name="Bent-Up Arrow 18"/>
            <p:cNvSpPr/>
            <p:nvPr/>
          </p:nvSpPr>
          <p:spPr>
            <a:xfrm rot="5400000" flipH="1">
              <a:off x="4430499" y="1306299"/>
              <a:ext cx="1219200" cy="3026201"/>
            </a:xfrm>
            <a:prstGeom prst="bentUpArrow">
              <a:avLst>
                <a:gd name="adj1" fmla="val 35776"/>
                <a:gd name="adj2" fmla="val 35792"/>
                <a:gd name="adj3" fmla="val 3259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50798" y="23622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কোনো প্রাণী কি তা পারে?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5983069"/>
            <a:ext cx="7620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সকল প্রথম স্তরের খাদক খাদ্যের জন্য উৎপাদকের উপর নির্ভরশীল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966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667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8377" y="914400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2643" y="4267200"/>
            <a:ext cx="32273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457200" y="2895600"/>
            <a:ext cx="2514600" cy="3544763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 rot="14753943">
            <a:off x="6708008" y="1758544"/>
            <a:ext cx="384416" cy="608091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814150">
            <a:off x="6597229" y="4872336"/>
            <a:ext cx="639856" cy="27973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946350">
            <a:off x="5409047" y="3156642"/>
            <a:ext cx="655113" cy="394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 descr="C:\Users\Doel-1612i3\Download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609600" y="1905000"/>
            <a:ext cx="19812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14300" y="1943100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76300" y="1714500"/>
            <a:ext cx="2514600" cy="1219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7700" y="1714500"/>
            <a:ext cx="2286000" cy="685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7200" y="2438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2800" baseline="-25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200400" y="1066800"/>
            <a:ext cx="685800" cy="5259388"/>
            <a:chOff x="3276600" y="1066800"/>
            <a:chExt cx="685800" cy="525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 rot="16200000">
            <a:off x="3024071" y="314813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152401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3886200"/>
            <a:ext cx="6477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 ১ম স্তরের খাদককে শিকার করে খাচ্ছে।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682489">
            <a:off x="737133" y="1285087"/>
            <a:ext cx="115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14500" y="4714220"/>
            <a:ext cx="5304359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এই খাদ্যশিকলটি কোন প্রকারের খাদ্যশিকল?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581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75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51484" y="160268"/>
            <a:ext cx="28002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1447800"/>
            <a:ext cx="5976436" cy="914400"/>
            <a:chOff x="914400" y="1447800"/>
            <a:chExt cx="5976436" cy="914400"/>
          </a:xfrm>
        </p:grpSpPr>
        <p:sp>
          <p:nvSpPr>
            <p:cNvPr id="2" name="Rectangle 1"/>
            <p:cNvSpPr/>
            <p:nvPr/>
          </p:nvSpPr>
          <p:spPr>
            <a:xfrm>
              <a:off x="914400" y="1447800"/>
              <a:ext cx="129540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endParaRPr lang="en-US" sz="3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28441" y="1643390"/>
              <a:ext cx="6303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মশা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0" y="1643390"/>
              <a:ext cx="1556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ডেঙ্গুভাইরাস</a:t>
              </a:r>
              <a:endParaRPr lang="en-US" sz="2800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209800" y="1828800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516501" y="1790700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3961682"/>
            <a:ext cx="6248387" cy="600138"/>
            <a:chOff x="914400" y="3961682"/>
            <a:chExt cx="6248387" cy="600138"/>
          </a:xfrm>
        </p:grpSpPr>
        <p:sp>
          <p:nvSpPr>
            <p:cNvPr id="34" name="TextBox 33"/>
            <p:cNvSpPr txBox="1"/>
            <p:nvPr/>
          </p:nvSpPr>
          <p:spPr>
            <a:xfrm>
              <a:off x="914400" y="4038600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মৃতদেহ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27263" y="3961682"/>
              <a:ext cx="81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ছত্রাক</a:t>
              </a:r>
              <a:endParaRPr 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40126" y="3961682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কেঁচো</a:t>
              </a:r>
              <a:endParaRPr lang="en-US" sz="2800" dirty="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046515" y="4108992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2421015" y="4185910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420658" y="2727772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কোন প্রকারের খাদ্যশিকল?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420658" y="5153680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কোন প্রকারের খাদ্যশিকল?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1946532" y="168826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 প্রকার খাদ্যশিকল দেখেছ?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61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41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579</Words>
  <Application>Microsoft Office PowerPoint</Application>
  <PresentationFormat>On-screen Show (4:3)</PresentationFormat>
  <Paragraphs>101</Paragraphs>
  <Slides>16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Apu</cp:lastModifiedBy>
  <cp:revision>57</cp:revision>
  <dcterms:created xsi:type="dcterms:W3CDTF">2006-08-16T00:00:00Z</dcterms:created>
  <dcterms:modified xsi:type="dcterms:W3CDTF">2016-08-10T04:50:15Z</dcterms:modified>
</cp:coreProperties>
</file>